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Безопасность детей - забота родителей.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7933" y="4546600"/>
            <a:ext cx="7950200" cy="601135"/>
          </a:xfrm>
        </p:spPr>
        <p:txBody>
          <a:bodyPr>
            <a:normAutofit/>
          </a:bodyPr>
          <a:lstStyle/>
          <a:p>
            <a:r>
              <a:rPr lang="ru-RU" dirty="0" smtClean="0"/>
              <a:t>Малороссиянова Л.В.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614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дети 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живы</a:t>
            </a:r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здоровы и счастливы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68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9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Взглянуть в глаза опасности смело и хладнокровно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есть лучший способ оградить себя от нее.</a:t>
            </a:r>
            <a:br>
              <a:rPr lang="ru-RU" b="1" i="1" dirty="0"/>
            </a:br>
            <a:r>
              <a:rPr lang="ru-RU" b="1" i="1" dirty="0"/>
              <a:t>Д. </a:t>
            </a:r>
            <a:r>
              <a:rPr lang="ru-RU" b="1" i="1" dirty="0" err="1"/>
              <a:t>Леббок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9093"/>
            <a:ext cx="8596668" cy="5732269"/>
          </a:xfrm>
        </p:spPr>
        <p:txBody>
          <a:bodyPr/>
          <a:lstStyle/>
          <a:p>
            <a:pPr lvl="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98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Родительская ответственность — прежде всего зрелость, понимание того, что ты готов родить ребенка не потому, что «так надо», а потому что «созрел». </a:t>
            </a:r>
          </a:p>
        </p:txBody>
      </p:sp>
    </p:spTree>
    <p:extLst>
      <p:ext uri="{BB962C8B-B14F-4D97-AF65-F5344CB8AC3E}">
        <p14:creationId xmlns:p14="http://schemas.microsoft.com/office/powerpoint/2010/main" val="241862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«Ребенок учится тому, что видит в собственном дому» </a:t>
            </a:r>
          </a:p>
        </p:txBody>
      </p:sp>
    </p:spTree>
    <p:extLst>
      <p:ext uri="{BB962C8B-B14F-4D97-AF65-F5344CB8AC3E}">
        <p14:creationId xmlns:p14="http://schemas.microsoft.com/office/powerpoint/2010/main" val="373773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воспитание ребенка влияют: семья – 50%, СМИ – 30%, школа – 10%, улица –10%. </a:t>
            </a:r>
          </a:p>
        </p:txBody>
      </p:sp>
    </p:spTree>
    <p:extLst>
      <p:ext uri="{BB962C8B-B14F-4D97-AF65-F5344CB8AC3E}">
        <p14:creationId xmlns:p14="http://schemas.microsoft.com/office/powerpoint/2010/main" val="207697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Безопасность- это положение, при котором не угрожает опасность кому- (чему) - </a:t>
            </a:r>
            <a:r>
              <a:rPr lang="ru-RU" dirty="0" err="1"/>
              <a:t>нибудь</a:t>
            </a:r>
            <a:r>
              <a:rPr lang="ru-RU" dirty="0"/>
              <a:t>. (Словарь Ожегова)</a:t>
            </a:r>
            <a:br>
              <a:rPr lang="ru-RU" dirty="0"/>
            </a:br>
            <a:r>
              <a:rPr lang="ru-RU" dirty="0"/>
              <a:t>Безопасность – это образ жизни, который гарантирует здоровье и счастливое будущее.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dirty="0"/>
              <a:t>Безопасность - обеспечение сохранности от угроз жизни и здоровья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41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Научить ребенка четко, громко и уверенно говорить "Нет!" </a:t>
            </a:r>
            <a:endParaRPr lang="ru-RU" dirty="0"/>
          </a:p>
          <a:p>
            <a:pPr lvl="0"/>
            <a:r>
              <a:rPr lang="ru-RU" b="1" dirty="0"/>
              <a:t>Приучать детей рассказывать о том, чем они занимались в школе, что узнали нового, чему научились и при этом внимательно слушать их.</a:t>
            </a:r>
            <a:endParaRPr lang="ru-RU" dirty="0"/>
          </a:p>
          <a:p>
            <a:pPr lvl="0"/>
            <a:r>
              <a:rPr lang="ru-RU" b="1" dirty="0"/>
              <a:t>Развивать наблюдательность детей, учить их запоминать важные детали в облике людей и обстоятельствах встречи с ними.</a:t>
            </a:r>
            <a:endParaRPr lang="ru-RU" dirty="0"/>
          </a:p>
          <a:p>
            <a:pPr lvl="0"/>
            <a:r>
              <a:rPr lang="ru-RU" b="1" dirty="0"/>
              <a:t>" Всегда говори своим родителям, куда ты  идешь".</a:t>
            </a:r>
            <a:endParaRPr lang="ru-RU" dirty="0"/>
          </a:p>
          <a:p>
            <a:pPr lvl="0"/>
            <a:r>
              <a:rPr lang="ru-RU" b="1" dirty="0"/>
              <a:t>Физическое благополучие – это самое важное, а собственность дело наживное.</a:t>
            </a:r>
            <a:endParaRPr lang="ru-RU" dirty="0"/>
          </a:p>
          <a:p>
            <a:pPr lvl="0"/>
            <a:r>
              <a:rPr lang="ru-RU" b="1" dirty="0"/>
              <a:t>"Большинство взрослых хорошие, но некоторые</a:t>
            </a:r>
            <a:r>
              <a:rPr lang="ru-RU" dirty="0"/>
              <a:t> </a:t>
            </a:r>
            <a:r>
              <a:rPr lang="ru-RU" b="1" dirty="0"/>
              <a:t>– нет. К</a:t>
            </a:r>
            <a:r>
              <a:rPr lang="ru-RU" dirty="0"/>
              <a:t> </a:t>
            </a:r>
            <a:r>
              <a:rPr lang="ru-RU" b="1" dirty="0"/>
              <a:t>сожалению, мы не</a:t>
            </a:r>
            <a:r>
              <a:rPr lang="ru-RU" dirty="0"/>
              <a:t> </a:t>
            </a:r>
            <a:r>
              <a:rPr lang="ru-RU" b="1" dirty="0"/>
              <a:t>всегда можем увидеть разницу. Поэтому важно знать и соблюдать правила безопасности".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394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Опасности можно разделить на несколько </a:t>
            </a:r>
            <a:r>
              <a:rPr lang="ru-RU" i="1" u="sng" dirty="0"/>
              <a:t>групп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/>
              <a:t>Ребёнок </a:t>
            </a:r>
            <a:r>
              <a:rPr lang="ru-RU" b="1" i="1" u="sng" dirty="0"/>
              <a:t>и другие люди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i="1" u="sng" dirty="0"/>
              <a:t>Ребёнок и природа.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i="1" u="sng" dirty="0"/>
              <a:t>Ребёнок дома</a:t>
            </a:r>
            <a:endParaRPr lang="ru-RU" dirty="0"/>
          </a:p>
          <a:p>
            <a:r>
              <a:rPr lang="ru-RU" b="1" i="1" u="sng" dirty="0"/>
              <a:t>Здоровье </a:t>
            </a:r>
            <a:r>
              <a:rPr lang="ru-RU" b="1" i="1" u="sng" dirty="0" smtClean="0"/>
              <a:t>ребёнка</a:t>
            </a:r>
          </a:p>
          <a:p>
            <a:r>
              <a:rPr lang="ru-RU" b="1" i="1" u="sng" dirty="0"/>
              <a:t>Эмоциональное благополучие </a:t>
            </a:r>
            <a:r>
              <a:rPr lang="ru-RU" b="1" i="1" u="sng" dirty="0" smtClean="0"/>
              <a:t>ребёнка</a:t>
            </a:r>
          </a:p>
          <a:p>
            <a:r>
              <a:rPr lang="ru-RU" b="1" i="1" u="sng" dirty="0"/>
              <a:t>Ребёнок на </a:t>
            </a:r>
            <a:r>
              <a:rPr lang="ru-RU" b="1" i="1" u="sng" dirty="0" smtClean="0"/>
              <a:t>дороге</a:t>
            </a:r>
          </a:p>
          <a:p>
            <a:r>
              <a:rPr lang="ru-RU" b="1" i="1" dirty="0"/>
              <a:t> </a:t>
            </a:r>
            <a:r>
              <a:rPr lang="ru-RU" b="1" i="1" u="sng" dirty="0"/>
              <a:t>Ребёнок и интернет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783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Дети могут предпринимать следующие меры предосторожности: 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Никогда не скачивать изображения из неизвестного источника —они могут иметь откровенно сексуальный характер.  </a:t>
            </a:r>
          </a:p>
          <a:p>
            <a:r>
              <a:rPr lang="ru-RU" dirty="0"/>
              <a:t>Использовать фильтры электронной почты.</a:t>
            </a:r>
          </a:p>
          <a:p>
            <a:r>
              <a:rPr lang="ru-RU" dirty="0">
                <a:sym typeface="Symbol" panose="05050102010706020507" pitchFamily="18" charset="2"/>
              </a:rPr>
              <a:t></a:t>
            </a:r>
            <a:r>
              <a:rPr lang="ru-RU" dirty="0"/>
              <a:t>  Немедленно сообщать взрослым обо всех случаях в интернете, которые вызвали смущение или испуг.  </a:t>
            </a:r>
          </a:p>
          <a:p>
            <a:r>
              <a:rPr lang="ru-RU" dirty="0"/>
              <a:t>Использовать нейтральное в половом отношении экранное имя, </a:t>
            </a:r>
            <a:r>
              <a:rPr lang="ru-RU" dirty="0" err="1"/>
              <a:t>несодержащее</a:t>
            </a:r>
            <a:r>
              <a:rPr lang="ru-RU" dirty="0"/>
              <a:t> сексуальных намеков и не выдающее никаких личных сведений.  </a:t>
            </a:r>
          </a:p>
          <a:p>
            <a:r>
              <a:rPr lang="ru-RU" dirty="0"/>
              <a:t>Никогда и никому в интернете не со </a:t>
            </a:r>
            <a:r>
              <a:rPr lang="ru-RU" dirty="0" err="1"/>
              <a:t>общать</a:t>
            </a:r>
            <a:r>
              <a:rPr lang="ru-RU" dirty="0"/>
              <a:t> информацию о себе</a:t>
            </a:r>
            <a:r>
              <a:rPr lang="ru-RU" dirty="0">
                <a:sym typeface="Symbol" panose="05050102010706020507" pitchFamily="18" charset="2"/>
              </a:rPr>
              <a:t></a:t>
            </a:r>
            <a:r>
              <a:rPr lang="ru-RU" dirty="0"/>
              <a:t> (включая возраст и пол) или о семье; </a:t>
            </a:r>
          </a:p>
          <a:p>
            <a:r>
              <a:rPr lang="ru-RU" dirty="0"/>
              <a:t>никогда не заполнять личные профили в Сети.</a:t>
            </a:r>
          </a:p>
          <a:p>
            <a:r>
              <a:rPr lang="ru-RU" dirty="0"/>
              <a:t>  Прекращать любые контакты по электронной почте, в системе обмена мгновенными сообщениями или в чатах, если кто-нибудь начинает задавать вопросы личного характера или содержащие сексуальные намеки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24631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308</Words>
  <Application>Microsoft Office PowerPoint</Application>
  <PresentationFormat>Широкоэкранный</PresentationFormat>
  <Paragraphs>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Symbol</vt:lpstr>
      <vt:lpstr>Times New Roman</vt:lpstr>
      <vt:lpstr>Trebuchet MS</vt:lpstr>
      <vt:lpstr>Wingdings 3</vt:lpstr>
      <vt:lpstr>Грань</vt:lpstr>
      <vt:lpstr>Безопасность детей - забота родителей.</vt:lpstr>
      <vt:lpstr>Взглянуть в глаза опасности смело и хладнокровно есть лучший способ оградить себя от нее. Д. Леббок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Опасности можно разделить на несколько групп</vt:lpstr>
      <vt:lpstr>Дети могут предпринимать следующие меры предосторожности: 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- забота родителей.</dc:title>
  <dc:creator>Кабинет биологии</dc:creator>
  <cp:lastModifiedBy>Кабинет биологии</cp:lastModifiedBy>
  <cp:revision>3</cp:revision>
  <dcterms:created xsi:type="dcterms:W3CDTF">2019-09-13T02:19:48Z</dcterms:created>
  <dcterms:modified xsi:type="dcterms:W3CDTF">2021-10-07T09:11:00Z</dcterms:modified>
</cp:coreProperties>
</file>